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463" r:id="rId3"/>
    <p:sldId id="564" r:id="rId4"/>
    <p:sldId id="562" r:id="rId5"/>
    <p:sldId id="565" r:id="rId6"/>
    <p:sldId id="563" r:id="rId7"/>
    <p:sldId id="566" r:id="rId8"/>
    <p:sldId id="567" r:id="rId9"/>
    <p:sldId id="568" r:id="rId10"/>
    <p:sldId id="569" r:id="rId11"/>
    <p:sldId id="570" r:id="rId12"/>
    <p:sldId id="571" r:id="rId13"/>
    <p:sldId id="572" r:id="rId14"/>
    <p:sldId id="573" r:id="rId15"/>
    <p:sldId id="574" r:id="rId16"/>
    <p:sldId id="528" r:id="rId17"/>
    <p:sldId id="280" r:id="rId18"/>
    <p:sldId id="527" r:id="rId19"/>
    <p:sldId id="529" r:id="rId20"/>
    <p:sldId id="530" r:id="rId21"/>
    <p:sldId id="531" r:id="rId22"/>
    <p:sldId id="575" r:id="rId23"/>
    <p:sldId id="576" r:id="rId24"/>
    <p:sldId id="577" r:id="rId25"/>
    <p:sldId id="578" r:id="rId26"/>
    <p:sldId id="579" r:id="rId27"/>
    <p:sldId id="580" r:id="rId28"/>
    <p:sldId id="516" r:id="rId29"/>
    <p:sldId id="508" r:id="rId30"/>
    <p:sldId id="509" r:id="rId31"/>
    <p:sldId id="521" r:id="rId32"/>
    <p:sldId id="520" r:id="rId33"/>
    <p:sldId id="510" r:id="rId34"/>
    <p:sldId id="522" r:id="rId35"/>
    <p:sldId id="511" r:id="rId36"/>
    <p:sldId id="512" r:id="rId37"/>
    <p:sldId id="523" r:id="rId38"/>
    <p:sldId id="513" r:id="rId39"/>
    <p:sldId id="514" r:id="rId40"/>
    <p:sldId id="515" r:id="rId41"/>
    <p:sldId id="477" r:id="rId42"/>
    <p:sldId id="399" r:id="rId43"/>
    <p:sldId id="409" r:id="rId44"/>
    <p:sldId id="481" r:id="rId45"/>
    <p:sldId id="482" r:id="rId46"/>
    <p:sldId id="50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10-22T08:07:09.017"/>
    </inkml:context>
    <inkml:brush xml:id="br0">
      <inkml:brushProperty name="width" value="0.05292" units="cm"/>
      <inkml:brushProperty name="height" value="0.05292" units="cm"/>
      <inkml:brushProperty name="color" value="#FF0000"/>
    </inkml:brush>
  </inkml:definitions>
  <inkml:trace contextRef="#ctx0" brushRef="#br0">14949 14632 0,'-13'-14'16,"-14"1"-1,-39-27 16,-66-13 1,-27 53-1,14 0 0,-80 80 0,66-14 1,-66 80-1,199-107-31,-120 160 31,93-80 0,40 66 1,13-26-1,0-80 0,26 0 0,1-52-31,65 13 32,160 39-1,-186-79-31,212 40 31,92-40 0,-79-27 1,-185-1018-1,-80 2011-31,27-1046 16,-53 67-1,67-93 1,-54 80-1,0-106 1,40-93 15,-53 79 1,-13 120-17,-1-27 1,-12 26-16,-40-39 31,26 40-15,14 13-16,-1-1 15,-132-52 1,107 40 0,-67-27-1,39 26 16,54 14-15,-27-13 0,26 26 15,14 0 0,0 0 0,0 0 48</inkml:trace>
  <inkml:trace contextRef="#ctx0" brushRef="#br0" timeOffset="1941.44">19354 14565 0,'0'0'0,"-13"-13"31,-80 0 0,-52-27 0,-106 27 1,52 13-1,93 0-16,67 0-15,25 0 32,-78 106-1,-1 185 0,40-119 0,53-159-31,0 80 32,40 52-1,13-105-31,-40-27 16,146 80 15,105-27 0,-237-53-31,26 0 16,172-13 15,-27 0 0,-132 0-15,14-13-1,-14-53 17,26 13-1,-12-40 0,-41-26 0,-39-13 1,0 13-1,-13 93-31,-53-41 31,0-12 0,39 66-31,-25-27 32,-81 0-1,107 40-31,-120-26 31,67 13 0,66 13 1,-1 0 30</inkml:trace>
  <inkml:trace contextRef="#ctx0" brushRef="#br0" timeOffset="3973.2">23773 14407 0,'-66'0'31,"-27"0"-15,53 0 0,-65 0-1,78 0 1,-39 0 0,39 0-1,-52 0 1,39 0-1,-26 0 1,-26 13 15,-41 93 1,107-67-17,-53 94 16,65-107-31,-12 67 32,-14 66-1,40 26 0,0-66 0,80-27 1,-28-65-17,372 26 17,-318-53-17,304 0 16,-344 0-31,79-40 32,-39 14-1,-40-14 0,-26 0 0,0-66 1,-27-26-1,-13 79-31,0 0 0,0 14 16,0-1-1,-79-132 1,-14 66 15,14 27 0,-14 39 1,53 14-17,14-1 1,13 27-1,-14-13 1,14 13 0,-27 0-1,27 0 1,-13 0 0,12 0-1,1 0 1,-13 0-1,-14 13 17,40 0-17</inkml:trace>
  <inkml:trace contextRef="#ctx0" brushRef="#br0" timeOffset="6255.28">28469 14618 0,'0'0'0,"0"-39"62,-26 12-30,12 14-17,-65-27 1,13 27 15,-132 0 0,184 13-31,-131 0 32,-27 0-1,145 0-31,-39 39 31,40-12-15,-27 26 15,-27 66 0,67-26 1,-26 79-1,39-120-31,0 41 31,0-53-31,0 39 31,0-52-31,92 78 32,27 1-17,13-79 16,-92-1-15,159 14 0,-107-40-1,133 13 1,-185-13 0,52 0-1,-78 0 1,39-13-1,-14-14 1,1-39 0,-14 0 15,14-40 0,-27 80-15,1-93-1,-14 92 1,0-12-16,0-54 31,0 80-15,0-67 0,-27 41-1,14 25 1,13-12-1,-53-14-15,13-26 32,14 40-1,13-1 0,-1 14 0,1-27 1,0 40-32,0-26 31,-14-1 0,14 14 0,0 13 1</inkml:trace>
  <inkml:trace contextRef="#ctx0" brushRef="#br0" timeOffset="12716">18904 10650 0,'-26'-27'125,"-93"1"-110,66 26 32,40 0-16,-40 26-15,40 27 0,-67 198-1,80-171 1,-26 158-1,26-159 1,0 120 0,0-120-1,0 67 1,0-133 0,0 119 15,0 27 0,0-14-15,0-52 15,0 0 16,0-1-16,0-52 0,0-14-31,0-12 16,0-1 0,0 0-1,26-13 1,133 0-1,-106 0 1,79 0 0,-105-13-1,12 0 1,-25-1 62,-14 1-62,-53 13-16</inkml:trace>
  <inkml:trace contextRef="#ctx0" brushRef="#br0" timeOffset="13311.45">17687 11576 0,'27'0'62,"26"0"-46,145 0 15,-39 0 0,-133 0-31,27 0 32,-39 0-17</inkml:trace>
  <inkml:trace contextRef="#ctx0" brushRef="#br0" timeOffset="14015.7">18124 11390 0,'-13'27'47,"26"52"-16,40-26 1,-27 0-1,-12-53-31,38 27 31,-38-14 0,-1 13 16,-13-13-16,-40 27 1,-13 0-1,0-14 0,40-26 0</inkml:trace>
  <inkml:trace contextRef="#ctx0" brushRef="#br0" timeOffset="15077.07">22714 12158 0,'27'26'63,"79"-26"-48,158 13 1,-131-13-1,330 27 1,-331-27 0,27 0-16,26 0 15,-106 0 1,-13 0 0,-52 0-1,12 0 1</inkml:trace>
  <inkml:trace contextRef="#ctx0" brushRef="#br0" timeOffset="18832.09">26961 11179 0,'0'0'0,"-13"-27"31,-27 1 1,14 13-1,12-1-31,1 1 15,-26 13 32,25 0-31,1 0-16,-27 0 16,-39 13 15,53 1 0,-1-1-15,14 0-16,-27 27 31,-13 13 0,40-40-15,-53 79 15,53-78 0,13 39 1,0-27-32,-14-26 15,-12 93 16,13-1 1,13-39-1,0-13 0,0 39 0,0-66-31,0 27 32,26 0-1,-13 13 0,67 13 0,52-13 1,40-13-1,53 12 0,92-12 0,-277-40-31,264 53 32,-198-40-32,238-13 31,-251 0-31,-14 0 16,186 0 15,-67 0 0,173 66 0,-14-52 1,66-14-1,-92 26 0,132 14 0,-384-40-31,226 0 32,118 0-1,-304 0-31,331 0 31,185 0 0,-212 0-15,-238-40 15,-119-39 16,-26 39-16,-13-79-15,-14 66 0,13-26-1,1 52 1,-27-52 15,0 52-15,0-65-1,-40-67 17,14 119-17,-14 1 1,-39-27-1,79 52-15,-146-25 32,80 39-17,-14-27-15,-105 1 32,146 12-17,-14 1-15,-27 0 16,41 13-1,-160-13 1,159 0 0,-118 13-1,92 0 1,-80 0 0,106 0-1,-52 0 1,39 0-16,-93-40 31,107 40-15,-14 0-16,-80 0 15,54 0 1,-159 0 0,145 0-1,14 0-15,-53-13 16,66 13-1,-159 0 1,145 0 0,-184-14-1,197 14 1,-224-26 0,186 26-1,-67 0 1,92 0-16,-211 0 31,27 0 0,-41 0 1,226 0-32,-80 0 31,106 0-16,40 0-15,-119 0 32,-80 0-1,172 0-15,-65 0-1,-28 0 16,27 0 1,93 0-32,-53 0 31,-66 0 0,-93 0 0,27 0 1,171 0-32,-39 0 15,13 0 17,40 0-32,0 0 15,-14 0 1,14 0 15,0 0 0</inkml:trace>
  <inkml:trace contextRef="#ctx0" brushRef="#br0" timeOffset="20781.91">25162 11324 0,'0'0'0,"53"-13"32,79-53-1,-119 66-31,67 0 31,-41 0 0,28 79 1,-67 80-17,0-119 1,-14 52-1,14-78 1,-13 25 0,0-26-1,-14 1 1,14-14 46,13-14-46,-13-38 0,13 25-1,0 14-15,0-27 16,0 0 0,53-52-1,132 52 16,-145 14-15,-1 26 0,-25 0 15,-1-14 31,-13 1 17,-66 13-48,13 27 0,0-1 0,26 40 1,27-39-1,0-1-16,0-13 1,0 1-16,40 39 31,106-53 1,26 0-1,-119 0 0,-40 0 78</inkml:trace>
  <inkml:trace contextRef="#ctx0" brushRef="#br0" timeOffset="23062.36">25797 12012 0,'-13'40'671,"-67"13"-655,-92 79 15,80-92-31,-54 39 32,-52 27-1,171-93-31,-171 53 31,-133 93 0,53-66 1,14-14-1,-54 0 0,93-26-15,27-13-1,-40-27 1,-133 67 15,120-67 0,132-13-31,-251 0 32,-120 0-1,159 40 0,-158 26 0,145 13 1,13-52-1,278 12-15,-92-12-1,-54 52 16,-26 14 1,146-27-32,39-26 15,-211 131 17,119-38-1,92-94 0,40-25-31,-13-1 31</inkml:trace>
  <inkml:trace contextRef="#ctx0" brushRef="#br0" timeOffset="23658.87">18587 13785 0,'0'26'32,"0"14"-32,0 0 15,-13 145 17,13-159-32,0 27 31,39-39 31,226-14-46,-186 0 0,173-27-1,-199 14 1,0 0-1,-40-1 79,-13 1-78,0 0-16</inkml:trace>
  <inkml:trace contextRef="#ctx0" brushRef="#br0" timeOffset="25112.3">25082 12303 0,'0'13'63,"0"133"-32,0 26 0,-26 0 1,0-132-32,-54 52 31,-198 67 0,186-106-31,-120 26 31,-119 40 1,278-105-32,-264 65 15,-172 0 17,383-65-17,-278 52 1,318-53-1,-119 0 1,132 0 0,-80 40-1,107-39 1,-53 12 0,65-13-1,-12 0 1,13 1-1,-27 39 1,-26 39 15,39 1-15,14-67 0,13 40-1</inkml:trace>
  <inkml:trace contextRef="#ctx0" brushRef="#br0" timeOffset="25679.16">21828 13944 0,'0'0'0,"0"26"16,0 14-16,0-14 31,0 1-15,13-1-1,1-13 1,-1-13 15,13 0-15,40 0 0,1 0-1,78-26 1,-26-40 15</inkml:trace>
  <inkml:trace contextRef="#ctx0" brushRef="#br0" timeOffset="26878.36">25294 12475 0,'0'0'0,"0"13"78,0 27-62,0 13-16,0 13 16,0-13-1,0 66 1,27-26-1,26 39 1,-27-92 0,67 118-1,-80-131 1,66 66 0,-39-80-1,53 40 1,-67-53-1,40 53 1,-13-40 15,-40-13-15,27 0 0,-14 0-1,1 13 1,-1 0 15,-26 1-15,0 52-1,0 13 17,0-39-17,0-14 1,0 1-1,14-1 1,-14 1 15,0-14-15,-53 0 0</inkml:trace>
  <inkml:trace contextRef="#ctx0" brushRef="#br0" timeOffset="27537.94">25704 13825 0,'27'26'16,"-1"0"-1,54 14 1,-1-13 15,-53-27-31,14 13 31,0 0 1,-27-13-17,40 0 1,0 0 15,0-53 0,-53 13 1,0 27-1,13 0 47</inkml:trace>
  <inkml:trace contextRef="#ctx0" brushRef="#br0" timeOffset="28625.5">25307 12475 0,'0'0'0,"0"66"31,0-13 0,0 27 0,67 78 1,343-25-1,-252-120-31,305 27 31,146-40 0,-503 0-31,92 0 32,54-53-1,144-13 0,-65 66 0,-27 13 1,120 106-1,-265-40 0,-67 67 0,-12-14 1,-1 27-1,-79-120-31,53 54 31,-27-14 0,-26 14 1,0-14-1,0-65-31,0 12 31,0-13 32,-92-13-63</inkml:trace>
  <inkml:trace contextRef="#ctx0" brushRef="#br0" timeOffset="29343.24">29184 13904 0,'13'26'16,"0"-26"-1,40 53 17,13-39-1,-26-14-31,26 0 31,-53 0-31,0 0 31,67-14 1,-67 1-32,13-40 31,27 0 0,-53 14 0,0 25 1</inkml:trace>
  <inkml:trace contextRef="#ctx0" brushRef="#br0" timeOffset="37751.44">27331 8811 0,'-52'26'62,"-81"120"-30,67-120-32,-66 67 31,-53 13 0,171-93 0,28-13 32,78 0-32,-52 0-31,-14 0 16,107 26 15,39 67 0,-133-67-31,94 27 32,-67-40-1,-53-13 31,-39-39-30</inkml:trace>
  <inkml:trace contextRef="#ctx0" brushRef="#br0" timeOffset="38317.92">26988 9141 0,'-14'-13'32,"28"13"-17,501-39 1,-290 12 0,437-66-1,-451 93 1,319 0-1,-425 0 1,-25 0 0,-67 0 31</inkml:trace>
  <inkml:trace contextRef="#ctx0" brushRef="#br0" timeOffset="49925">23257 11311 0,'-66'-40'31,"132"80"-31,-397-119 31,172 79-31,-317 0 32,53 0-1,251 0-31,66 0 16,-132 0-1,132 0-15,-145 0 31,132 26 1,105-13-32,-52 53 31,-40 54 0,27-28 0,66-39 1,13-40-32,0 40 31,0 0 0,0-40-31,13 40 31,172 0 1,305 13-1,105 14 0,-410-67-31,305 66 31,211 14 1,-198-93-1,-371 0-31,212 0 31,39 0 0,-316 0-31,131-40 32,0-52-1,-105 39 0,-80 39-31,14 1 0,26-13 31,0-27 1,-40 40-32,-13-54 31,0-25 0,0 65-31,-80-78 31,-211-28 1,159 120-32,-225-40 31,-80 27-15,54 12 15,277-12-16,-26 13-15,-93 0 16,145 13 0,-118 0-1,119 0 1,-80 0 0,146 0-1,-80 0 1,80 0-1,-40 13 1,40-13 0,-1 0-1</inkml:trace>
  <inkml:trace contextRef="#ctx0" brushRef="#br0" timeOffset="57519.88">19010 11655 0,'0'53'93,"0"79"-61,0-105-32,14-1 31,-1 1 0,0-27 32,159-212-32,-106 133-31,53-41 31,-13 54 0,-80 40 1,-12 13-1,-1 13 0</inkml:trace>
  <inkml:trace contextRef="#ctx0" brushRef="#br0" timeOffset="66502.77">11126 3043 0,'-14'0'31,"67"13"0,159-13 0,304 66 1,-357-66-32,264 80 31,-185-67 0,-211 0-31</inkml:trace>
  <inkml:trace contextRef="#ctx0" brushRef="#br0" timeOffset="67037.28">14327 3069 0,'0'0'0,"265"0"32,65 0-17,-197 0 1,343 0 0,-344 0-1,239 0 1,-305 0-1,53 0 17,-106 0-32</inkml:trace>
  <inkml:trace contextRef="#ctx0" brushRef="#br0" timeOffset="67709.92">17383 3096 0,'53'13'16,"-27"-13"-1,146 0 1,-92 0 0,370 0-1,-265 0 1,291 0-1,-317 40 1,251-27 0,-278-13-1,67 26 1,-146-12 0,13 12-1,-53-26 32,0 0 94,14 0-126</inkml:trace>
  <inkml:trace contextRef="#ctx0" brushRef="#br0" timeOffset="69069.95">21564 3082 0,'26'-13'63,"67"13"-47,317 0-1,145-26 16,-475 26-15,92 0 0,-106 0 15</inkml:trace>
  <inkml:trace contextRef="#ctx0" brushRef="#br0" timeOffset="69551.24">25202 3043 0,'0'0'0,"185"0"16,-79 0 0,423 0-1,-344 0 1,410 79-1,-436-79 1,317 40 0,-357 0-1,-66-40 1,-40 0 62</inkml:trace>
  <inkml:trace contextRef="#ctx0" brushRef="#br0" timeOffset="70110.35">29051 3135 0,'0'0'0,"53"0"16,251 0 0,-145 0-1,159 0 1,290 0 15,-528 0-15,39 0-1,-106 0 1,93 0 15,-27 0 1,-66-13-1,1 13 0</inkml:trace>
  <inkml:trace contextRef="#ctx0" brushRef="#br0" timeOffset="71741.47">4710 3797 0,'0'0'0,"39"0"16,120 0 15,79 0 1,-66 26-17,-145-26 48</inkml:trace>
  <inkml:trace contextRef="#ctx0" brushRef="#br0" timeOffset="72127.23">6046 3837 0,'0'0'0,"106"0"32,317 0-1,-145 0 0,-225 0-15,13 0-1,-53 0 1</inkml:trace>
  <inkml:trace contextRef="#ctx0" brushRef="#br0" timeOffset="74424.14">4048 4776 0,'13'0'63,"384"0"-32,-212 0-16,345 0 1,-345 0 0,-119 0 15,-53 0 0</inkml:trace>
  <inkml:trace contextRef="#ctx0" brushRef="#br0" timeOffset="75004.39">7646 4591 0,'0'0'16,"186"0"-1,-107 0-15,-26 0 16,132 0 0,278 0 15,-225 0 0,-185 0 0</inkml:trace>
  <inkml:trace contextRef="#ctx0" brushRef="#br0" timeOffset="75517.35">10451 4710 0,'53'0'0,"-106"0"0,225 0 15,-66 0-15,-27 0 16,225 0-1,14 0 17,-252 0-17,14-27 1,-1 14-16,66 0 31,-92 0-15,27 13-1,-41 0 1,41 0 0,-54 0-1,14 0 1,-14 0 0,67-14-1,-27 14 1</inkml:trace>
  <inkml:trace contextRef="#ctx0" brushRef="#br0" timeOffset="76191.02">14592 4564 0,'92'0'31,"-184"0"-31,224-13 16,14 13-1,-1 0 16,-79 0-31,318 0 32,264 0-1,-397 0 0,-184 0 0,-14-13 1</inkml:trace>
  <inkml:trace contextRef="#ctx0" brushRef="#br0" timeOffset="76905.45">18058 4551 0,'0'0'0,"291"0"31,-146 0 0,-78 13 1,-1 0-1,79-13 0,-105 0-31,119 0 31,13 0 1,-146 0-32,67 0 31,132 0 0,-106 0 0,-93 0-31,27 0 32,-13 0-32,-14 0 15,1 0 1,-1 0-16</inkml:trace>
  <inkml:trace contextRef="#ctx0" brushRef="#br0" timeOffset="78127.25">20320 4577 0,'0'0'0,"106"14"15,-93-14 1,106 26 0,-26-13 15,-67-13-15,1 0-16,39 0 15,79 14 16,-92-14-15,40 0 0,79 0 15,-146 0-15,107 0-1,-54 0 1,80 0-1,-80 13 1,80-13 0,-93 0-1,93 0 1,-106 0 0,119 0-1,-119 0-15,26 39 16,27-39-1,-40 0-15,53 0 32,-93 0-17,14 0-15,53 0 16,26 0 15,-53 0 0,0 0 1,27 0-1,-80 0-31,66-13 31,-52 13 0,-14 0 1,40 0-1,-40 0 0,0 0 0,14 0-15,-14 0 15,13-13 1</inkml:trace>
  <inkml:trace contextRef="#ctx0" brushRef="#br0" timeOffset="81005.88">4432 5173 0,'39'0'94,"186"-27"-63,-92 27 0,-41 0 1,-65 0-32,-1-13 15</inkml:trace>
  <inkml:trace contextRef="#ctx0" brushRef="#br0" timeOffset="81589.92">6919 5212 0,'0'0'0,"145"0"31,-92 0-15,199 0-1,-173 14 1,199 25-1,-159 1 1,185-27 0,-224-13-1,105 0 1,-172 0 0,27 0-1,-27 0 1,0 0 31,0 0-32</inkml:trace>
  <inkml:trace contextRef="#ctx0" brushRef="#br0" timeOffset="82270.48">10491 5133 0,'145'-26'31,"-290"52"-31,423-66 32,-120 27-1,-65 0 0,-53 13-31,132 0 31,26 0 1,106 0-1,-92-27 0,-186 27-15,1 0 15</inkml:trace>
  <inkml:trace contextRef="#ctx0" brushRef="#br0" timeOffset="83477.03">14539 5305 0,'0'0'0,"26"0"0,-12 0 32,12 0 14,-13 0-30,67 0 0,-41 0-1,160 0 1,-120 0 0,199 0-1,-27 0 16,-185 0-15,1 0 0,-54 0 15,0 0 0</inkml:trace>
  <inkml:trace contextRef="#ctx0" brushRef="#br0" timeOffset="85795.61">20876 5437 0,'26'0'94,"14"-26"-79,13 26-15,185 0 16,-79 0 0,224 0-1,-105 0 16,-252-27-15</inkml:trace>
  <inkml:trace contextRef="#ctx0" brushRef="#br0" timeOffset="86924.91">24831 5345 0,'159'0'110,"-53"0"-95,317 0 1,186 0 15,-252 0 0,-212 0 1,-118 0-17,118 0 1,-105 0 0,39 0-1,-65 0 1,12 0-1,-13 0 1,1 0 93</inkml:trace>
  <inkml:trace contextRef="#ctx0" brushRef="#br0" timeOffset="87502.18">28482 5318 0,'67'-13'15,"-134"26"-15,292-26 16,-92 13-16,-28 0 16,451 0 15,-212 0 0,-318-13 0,-26 0 47</inkml:trace>
  <inkml:trace contextRef="#ctx0" brushRef="#br0" timeOffset="101127.03">4591 7303 0,'13'0'110,"79"26"-79,27 14-31,239-1 16,-173-39-1,423 80 1,14-1 15,-542-79-15,-14 13-1</inkml:trace>
  <inkml:trace contextRef="#ctx0" brushRef="#br0" timeOffset="102129.23">9141 7064 0,'0'0'0,"67"-13"16,-1 0 0,119-27 15,13 40 0,1 0 0,105 0 1,-13 0-1,-198 0-31,92 0 31,-145-13 0,-27 13-31,0-13 94</inkml:trace>
  <inkml:trace contextRef="#ctx0" brushRef="#br0" timeOffset="102705.68">12726 6866 0,'0'0'0,"411"0"31,-41 0-16,-264 0 1,172 0 0,-159 0-1,159 0 1,-173 0 0,266 0-1,-265 0 1,145 0-1,-198 0 1,119 0 0,-132 0-1,118 0 1,199 0 15,-158 0 0,-173 0-15,80 0 0,-79 0-16</inkml:trace>
  <inkml:trace contextRef="#ctx0" brushRef="#br0" timeOffset="103704.85">16748 6866 0,'0'0'0,"13"0"16,54 0-1,-28 0 1,146 0-1,-105 0 1,237 0 0,-211 0-1,198 0 1,14 0 15,-226 0-15,14 13-16,172 27 15,-199-40 1,226 40 0,-199-40-1,92 0 1,-145 0 0,40 0-1,-41 0 1,107 0-1,-106 13 1,119-13 0,-119 0-1,53 0 1,-53 0-16,145 0 31,-105 0-15,-27 0-1,-13 0 1,26 0 0,-26 0-1,-40 0-15,14 0 16,-14 0 0,14 0-1,-14 0 16,13 0 32,-13 0-16,1 0-32,25 0 17,-25-13-17,25 13 17,27 0-1,106 0 0</inkml:trace>
  <inkml:trace contextRef="#ctx0" brushRef="#br0" timeOffset="104583.23">22172 6906 0,'66'0'31,"-132"0"-31,212 0 32,-93 0-32,52 0 31,107 0 0,79 0 0,93 0 1,105 0-1,-105-14 0,-159-25 0,-186 39-31,186-27 16,-132 1 0,105 13 15,27 13 0,-185-14-31,79-12 31,0 13 1,-92 13-32,92 0 31,26-14-15,-105 14 15,-27 0-16,0 0 1,0 0 62,14 0-47,-14 0-15</inkml:trace>
  <inkml:trace contextRef="#ctx0" brushRef="#br0" timeOffset="105579.91">27014 6826 0,'0'0'0,"106"27"16,-80-14-1,133 0 17,-93-13-32,146 0 31,39 0 0,-171 0-31,118 0 16,40 0 15,-79 0 0,-80 0-15,173 0 0,-173 0-1,146 0 1,-172 0-1,92 0 1,-118 0 0,12-992-1,-12 1997 1,-1-1005 15,-12 0 0,-1 0 1</inkml:trace>
  <inkml:trace contextRef="#ctx0" brushRef="#br0" timeOffset="107805.92">4471 7527 0,'0'0'0,"14"0"16,25-26 140,133 26-125,199 0 1,92 0-1,-410 0-31,119 0 31,-27 0 0,-52 0-15,-80 0 0,40 0-1,-40-13 1,53 13-1,-26 0 1,106 0 0,-107 0-1,133 0 1,-132 0 0,158 0-1,-158 0 1,26 0-1,66 0 1,-118 0 15</inkml:trace>
  <inkml:trace contextRef="#ctx0" brushRef="#br0" timeOffset="112095.4">3175 8255 0,'119'0'281,"66"0"-265,14 0-1,-120 0-15</inkml:trace>
  <inkml:trace contextRef="#ctx0" brushRef="#br0" timeOffset="112701.06">4802 8520 0,'66'0'32,"292"0"-1,-226 0-16,291 0 1,159 0 15,-92 0 1,-332 0-1</inkml:trace>
  <inkml:trace contextRef="#ctx0" brushRef="#br0" timeOffset="113922.46">10438 8546 0,'26'0'172,"292"0"-141,-226 13-31,120-13 32,238 0-1,-278 0-31,304 0 31,-158 0 0,-305 0 1</inkml:trace>
  <inkml:trace contextRef="#ctx0" brushRef="#br0" timeOffset="115804.95">15425 8586 0,'13'0'47,"14"0"-31,118 13-1,-92-13 1,93 0-1,-67 0 1,146 0 0,-146 0-1,107 0 1,-107 0-16,120-40 31,-173 40-15,-13 0-1</inkml:trace>
  <inkml:trace contextRef="#ctx0" brushRef="#br0" timeOffset="123318.02">4167 8176 0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9:43:26.130"/>
    </inkml:context>
    <inkml:brush xml:id="br0">
      <inkml:brushProperty name="width" value="0.05" units="cm"/>
      <inkml:brushProperty name="height" value="0.05" units="cm"/>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9:43:38.274"/>
    </inkml:context>
    <inkml:brush xml:id="br0">
      <inkml:brushProperty name="width" value="0.05" units="cm"/>
      <inkml:brushProperty name="height" value="0.05" units="cm"/>
    </inkml:brush>
  </inkml:definitions>
  <inkml:trace contextRef="#ctx0" brushRef="#br0">0 2 24575,'101'-1'0,"51"0"0,184 22 0,-110 6 0,317-2 0,-479-24-1365,-44 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9:58:59.128"/>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4%20Formatter%20function/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github.com/soyuztechnologies/UI5_Fresher_60H/blob/master/Day%206/04%20Formatter%20function/Main.controller.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5%20Modularize%20Formatter/MyXML.view.xml" TargetMode="External"/><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5%20Modularize%20Formatter/lifesaver.js" TargetMode="External"/><Relationship Id="rId5" Type="http://schemas.openxmlformats.org/officeDocument/2006/relationships/hyperlink" Target="https://github.com/soyuztechnologies/UI5_Fresher_60H/blob/master/Day%206/05%20Modularize%20Formatter/BaseController.js" TargetMode="External"/><Relationship Id="rId4" Type="http://schemas.openxmlformats.org/officeDocument/2006/relationships/hyperlink" Target="https://github.com/soyuztechnologies/UI5_Fresher_60H/blob/master/Day%206/05%20Modularize%20Formatter/Main.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6%20Currency%20Formatter/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github.com/soyuztechnologies/UI5_Fresher_60H/blob/master/Day%206/06%20Currency%20Formatter/lifesaver.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customXml" Target="../ink/ink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soyuztechnologies/UI5_Fresher_60H/blob/master/Day%206/First%20Fiori%20Like%20app/webapp/index.html" TargetMode="External"/><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First%20Fiori%20Like%20app/webapp/controller/App.controller.js" TargetMode="External"/><Relationship Id="rId5" Type="http://schemas.openxmlformats.org/officeDocument/2006/relationships/hyperlink" Target="https://github.com/soyuztechnologies/UI5_Fresher_60H/blob/master/Day%206/First%20Fiori%20Like%20app/webapp/view/App.view.xml" TargetMode="External"/><Relationship Id="rId4" Type="http://schemas.openxmlformats.org/officeDocument/2006/relationships/hyperlink" Target="https://github.com/soyuztechnologies/UI5_Fresher_60H/blob/master/Day%206/First%20Fiori%20Like%20app/webapp/Component.j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soyuztechnologies/UI5_Fresher_60H/blob/master/Day%206/Working%20with%20multiple%20views/webapp/controller/View2.controller.js" TargetMode="External"/><Relationship Id="rId3" Type="http://schemas.openxmlformats.org/officeDocument/2006/relationships/hyperlink" Target="https://github.com/soyuztechnologies/UI5_Fresher_60H/blob/master/Day%206/Working%20with%20multiple%20views/webapp/view/App.view.xml" TargetMode="External"/><Relationship Id="rId7" Type="http://schemas.openxmlformats.org/officeDocument/2006/relationships/hyperlink" Target="https://github.com/soyuztechnologies/UI5_Fresher_60H/blob/master/Day%206/Working%20with%20multiple%20views/webapp/view/View2.view.xml" TargetMode="External"/><Relationship Id="rId12"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Working%20with%20multiple%20views/webapp/controller/View1.controller.js" TargetMode="External"/><Relationship Id="rId11" Type="http://schemas.openxmlformats.org/officeDocument/2006/relationships/image" Target="../media/image29.png"/><Relationship Id="rId5" Type="http://schemas.openxmlformats.org/officeDocument/2006/relationships/hyperlink" Target="https://github.com/soyuztechnologies/UI5_Fresher_60H/blob/master/Day%206/Working%20with%20multiple%20views/webapp/view/View1.view.xml" TargetMode="External"/><Relationship Id="rId10" Type="http://schemas.openxmlformats.org/officeDocument/2006/relationships/hyperlink" Target="https://github.com/soyuztechnologies/UI5_Fresher_60H/blob/master/Day%206/Working%20with%20multiple%20views/webapp/Component.js" TargetMode="External"/><Relationship Id="rId4" Type="http://schemas.openxmlformats.org/officeDocument/2006/relationships/hyperlink" Target="https://github.com/soyuztechnologies/UI5_Fresher_60H/blob/master/Day%206/Working%20with%20multiple%20views/webapp/controller/App.controller.js" TargetMode="External"/><Relationship Id="rId9" Type="http://schemas.openxmlformats.org/officeDocument/2006/relationships/hyperlink" Target="https://github.com/soyuztechnologies/UI5_Fresher_60H/blob/master/Day%206/Working%20with%20multiple%20views/webapp/controller/BaseController.j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Nav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github.com/soyuztechnologies/UI5_Fresher_60H/blob/master/Day%206/NavBar/View2.view.x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Manifest.json%20file/manifes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s://github.com/soyuztechnologies/UI5_Fresher_60H/blob/master/Day%206/Manifest.json%20file/Component.js" TargetMode="External"/><Relationship Id="rId4" Type="http://schemas.openxmlformats.org/officeDocument/2006/relationships/hyperlink" Target="https://github.com/soyuztechnologies/UI5_Fresher_60H/blob/master/Day%206/Manifest.json%20file/i18n.propertie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Basics%20List%20Control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soyuztechnologies/UI5_Fresher_60H/blob/master/Day%206/01%20XML%20Model/mydata.xml"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1%20XML%20Model/MyXML.view.xml" TargetMode="External"/><Relationship Id="rId5" Type="http://schemas.openxmlformats.org/officeDocument/2006/relationships/hyperlink" Target="https://github.com/soyuztechnologies/UI5_Fresher_60H/blob/master/Day%206/01%20XML%20Model/Main.controller.js" TargetMode="External"/><Relationship Id="rId4" Type="http://schemas.openxmlformats.org/officeDocument/2006/relationships/hyperlink" Target="https://github.com/soyuztechnologies/UI5_Fresher_60H/blob/master/Day%206/01%20XML%20Model/models.js"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Model%20in%20Manifest/manifest.json" TargetMode="External"/><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s://github.com/soyuztechnologies/UI5_Fresher_60H/blob/master/Day%207/Model%20in%20Manifest/View1.view.xml" TargetMode="External"/><Relationship Id="rId4" Type="http://schemas.openxmlformats.org/officeDocument/2006/relationships/hyperlink" Target="https://github.com/soyuztechnologies/UI5_Fresher_60H/blob/master/Day%207/Model%20in%20Manifest/mydata.js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earch%20Field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github.com/soyuztechnologies/UI5_Fresher_60H/blob/master/Day%207/Search%20Fields/View1.controller.j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List%20Modes%20and%20Grouping/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hyperlink" Target="https://github.com/soyuztechnologies/UI5_Fresher_60H/blob/master/Day%207/List%20Modes%20and%20Grouping/View1.controller.j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hyperlink" Target="https://github.com/soyuztechnologies/UI5_Fresher_60H/blob/master/Day%207/Header%20and%20Footer%20Toolbar/View1.controller.j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hyperlink" Target="https://github.com/soyuztechnologies/UI5_Fresher_60H/blob/master/Day%207/Worklist%20App/View2.view.xml" TargetMode="External"/><Relationship Id="rId4" Type="http://schemas.openxmlformats.org/officeDocument/2006/relationships/hyperlink" Target="https://github.com/soyuztechnologies/UI5_Fresher_60H/blob/master/Day%207/Worklist%20App/View1.controller.js"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plitApp/App.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hyperlink" Target="https://github.com/soyuztechnologies/UI5_Fresher_60H/blob/master/Day%207/SplitApp/View1.controller.js" TargetMode="External"/><Relationship Id="rId4" Type="http://schemas.openxmlformats.org/officeDocument/2006/relationships/hyperlink" Target="https://github.com/soyuztechnologies/UI5_Fresher_60H/blob/master/Day%207/SplitApp/Component.j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Empty%20View%20at%20start/Empty.view.xml" TargetMode="External"/><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7/Empty%20View%20at%20start/View1.controller.js" TargetMode="External"/><Relationship Id="rId5" Type="http://schemas.openxmlformats.org/officeDocument/2006/relationships/hyperlink" Target="https://github.com/soyuztechnologies/UI5_Fresher_60H/blob/master/Day%207/Empty%20View%20at%20start/Component.js" TargetMode="External"/><Relationship Id="rId4" Type="http://schemas.openxmlformats.org/officeDocument/2006/relationships/hyperlink" Target="https://github.com/soyuztechnologies/UI5_Fresher_60H/blob/master/Day%207/Empty%20View%20at%20start/Empty.controller.j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5.tiff"/><Relationship Id="rId5" Type="http://schemas.openxmlformats.org/officeDocument/2006/relationships/image" Target="../media/image54.tiff"/><Relationship Id="rId10" Type="http://schemas.openxmlformats.org/officeDocument/2006/relationships/image" Target="../media/image2.png"/><Relationship Id="rId4" Type="http://schemas.openxmlformats.org/officeDocument/2006/relationships/image" Target="../media/image53.tiff"/><Relationship Id="rId9" Type="http://schemas.openxmlformats.org/officeDocument/2006/relationships/hyperlink" Target="https://anubhavtrainings.com/"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8.jpg"/><Relationship Id="rId7" Type="http://schemas.openxmlformats.org/officeDocument/2006/relationships/image" Target="../media/image6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github.com/soyuztechnologies/UI5_Fresher_60H/blob/master/Day%206/02%20Resource%20Model/MyXML.view.xml" TargetMode="External"/><Relationship Id="rId7" Type="http://schemas.openxmlformats.org/officeDocument/2006/relationships/hyperlink" Target="https://github.com/soyuztechnologies/UI5_Fresher_60H/blob/master/Day%206/02%20Resource%20Model/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2%20Resource%20Model/i18n.properties" TargetMode="External"/><Relationship Id="rId5" Type="http://schemas.openxmlformats.org/officeDocument/2006/relationships/hyperlink" Target="https://github.com/soyuztechnologies/UI5_Fresher_60H/blob/master/Day%206/02%20Resource%20Model/models.js" TargetMode="External"/><Relationship Id="rId4" Type="http://schemas.openxmlformats.org/officeDocument/2006/relationships/hyperlink" Target="https://github.com/soyuztechnologies/UI5_Fresher_60H/blob/master/Day%206/02%20Resource%20Model/Main.controller.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3%20Base%20Controller/Base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UI5_Fresher_60H/blob/master/Day%206/03%20Base%20Controller/Main.controller.j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formatter works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Use Case: We want to display the name of the employee in Upper case to do we have to approaches</a:t>
            </a:r>
          </a:p>
          <a:p>
            <a:pPr marL="342900" indent="-342900">
              <a:buAutoNum type="arabicPeriod"/>
            </a:pPr>
            <a:r>
              <a:rPr lang="en-US" dirty="0"/>
              <a:t>Changing all the employee name in the file.</a:t>
            </a:r>
          </a:p>
          <a:p>
            <a:pPr marL="742950" lvl="1" indent="-285750">
              <a:buFontTx/>
              <a:buChar char="-"/>
            </a:pPr>
            <a:r>
              <a:rPr lang="en-US" dirty="0"/>
              <a:t>This approach is time consuming, high maintenance and not practical in case of very large data.</a:t>
            </a:r>
          </a:p>
          <a:p>
            <a:pPr marL="342900" indent="-342900">
              <a:buAutoNum type="arabicPeriod"/>
            </a:pPr>
            <a:r>
              <a:rPr lang="en-US" dirty="0"/>
              <a:t>Using a formatter function to convert the employee name in upper case at runtime.</a:t>
            </a:r>
          </a:p>
          <a:p>
            <a:pPr marL="742950" lvl="1" indent="-285750">
              <a:buFontTx/>
              <a:buChar char="-"/>
            </a:pPr>
            <a:r>
              <a:rPr lang="en-US" dirty="0"/>
              <a:t>In this approach we will use a reusable function which will convert the name in upper case at run time</a:t>
            </a:r>
          </a:p>
          <a:p>
            <a:pPr marL="742950" lvl="1" indent="-285750">
              <a:buFontTx/>
              <a:buChar char="-"/>
            </a:pPr>
            <a:r>
              <a:rPr lang="en-US" dirty="0"/>
              <a:t>This approach is low maintenance, and we don’t have to worry about the output as it will be handled inside the function.</a:t>
            </a:r>
          </a:p>
          <a:p>
            <a:endParaRPr lang="en-US" dirty="0"/>
          </a:p>
          <a:p>
            <a:r>
              <a:rPr lang="en-US" dirty="0"/>
              <a:t>Binding Syntax of the formatter:</a:t>
            </a:r>
          </a:p>
          <a:p>
            <a:r>
              <a:rPr lang="en-US" dirty="0"/>
              <a:t>	</a:t>
            </a:r>
            <a:r>
              <a:rPr lang="en-US" b="0" dirty="0">
                <a:solidFill>
                  <a:srgbClr val="E6EDF3"/>
                </a:solidFill>
                <a:effectLst/>
                <a:latin typeface="Consolas" panose="020B0609020204030204" pitchFamily="49" charset="0"/>
              </a:rPr>
              <a:t> </a:t>
            </a:r>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p>
          <a:p>
            <a:endParaRPr lang="en-US" dirty="0">
              <a:solidFill>
                <a:srgbClr val="333333"/>
              </a:solidFill>
              <a:latin typeface="Consolas" panose="020B0609020204030204" pitchFamily="49" charset="0"/>
            </a:endParaRPr>
          </a:p>
          <a:p>
            <a:r>
              <a:rPr lang="en-US" dirty="0"/>
              <a:t>Working of the formatter:</a:t>
            </a:r>
            <a:endParaRPr lang="en-US" b="0" dirty="0">
              <a:solidFill>
                <a:srgbClr val="333333"/>
              </a:solidFill>
              <a:effectLst/>
              <a:latin typeface="Consolas" panose="020B0609020204030204" pitchFamily="49"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E759ACF0-FAD2-A0F3-26FF-CB79F7C868D5}"/>
              </a:ext>
            </a:extLst>
          </p:cNvPr>
          <p:cNvSpPr txBox="1"/>
          <p:nvPr/>
        </p:nvSpPr>
        <p:spPr>
          <a:xfrm>
            <a:off x="1146313" y="5158409"/>
            <a:ext cx="9899374" cy="369332"/>
          </a:xfrm>
          <a:prstGeom prst="rect">
            <a:avLst/>
          </a:prstGeom>
          <a:noFill/>
        </p:spPr>
        <p:txBody>
          <a:bodyPr wrap="square" rtlCol="0">
            <a:spAutoFit/>
          </a:bodyPr>
          <a:lstStyle/>
          <a:p>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endParaRPr lang="en-US" dirty="0"/>
          </a:p>
        </p:txBody>
      </p:sp>
      <p:sp>
        <p:nvSpPr>
          <p:cNvPr id="15" name="Arrow: Curved Up 14">
            <a:extLst>
              <a:ext uri="{FF2B5EF4-FFF2-40B4-BE49-F238E27FC236}">
                <a16:creationId xmlns:a16="http://schemas.microsoft.com/office/drawing/2014/main" id="{15448D7B-F858-ACAD-C65A-A447F5BCDAC1}"/>
              </a:ext>
            </a:extLst>
          </p:cNvPr>
          <p:cNvSpPr/>
          <p:nvPr/>
        </p:nvSpPr>
        <p:spPr>
          <a:xfrm rot="10800000" flipH="1">
            <a:off x="4651513" y="4512364"/>
            <a:ext cx="3366858"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E60CB01-4F7E-36B4-FFF1-28D4BFF495BA}"/>
              </a:ext>
            </a:extLst>
          </p:cNvPr>
          <p:cNvSpPr txBox="1"/>
          <p:nvPr/>
        </p:nvSpPr>
        <p:spPr>
          <a:xfrm>
            <a:off x="7575088" y="4104877"/>
            <a:ext cx="4182904" cy="646331"/>
          </a:xfrm>
          <a:prstGeom prst="rect">
            <a:avLst/>
          </a:prstGeom>
          <a:noFill/>
        </p:spPr>
        <p:txBody>
          <a:bodyPr wrap="square" rtlCol="0">
            <a:spAutoFit/>
          </a:bodyPr>
          <a:lstStyle/>
          <a:p>
            <a:r>
              <a:rPr lang="en-US" dirty="0"/>
              <a:t>Value at the path will be passed as a Input parameter in the formatter function</a:t>
            </a:r>
          </a:p>
        </p:txBody>
      </p:sp>
      <p:sp>
        <p:nvSpPr>
          <p:cNvPr id="17" name="Arrow: Curved Up 16">
            <a:extLst>
              <a:ext uri="{FF2B5EF4-FFF2-40B4-BE49-F238E27FC236}">
                <a16:creationId xmlns:a16="http://schemas.microsoft.com/office/drawing/2014/main" id="{0651FE2D-E286-76EB-C066-9E6FDF83CBCD}"/>
              </a:ext>
            </a:extLst>
          </p:cNvPr>
          <p:cNvSpPr/>
          <p:nvPr/>
        </p:nvSpPr>
        <p:spPr>
          <a:xfrm flipH="1">
            <a:off x="2067339" y="5557553"/>
            <a:ext cx="6301409"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9C0D677-6986-7581-576B-7F70E77C1C90}"/>
              </a:ext>
            </a:extLst>
          </p:cNvPr>
          <p:cNvSpPr txBox="1"/>
          <p:nvPr/>
        </p:nvSpPr>
        <p:spPr>
          <a:xfrm>
            <a:off x="2626432" y="6343736"/>
            <a:ext cx="6939136" cy="369332"/>
          </a:xfrm>
          <a:prstGeom prst="rect">
            <a:avLst/>
          </a:prstGeom>
          <a:noFill/>
        </p:spPr>
        <p:txBody>
          <a:bodyPr wrap="square" rtlCol="0">
            <a:spAutoFit/>
          </a:bodyPr>
          <a:lstStyle/>
          <a:p>
            <a:r>
              <a:rPr lang="en-US" dirty="0"/>
              <a:t>Output value from formatter function will be passed to the property</a:t>
            </a:r>
          </a:p>
        </p:txBody>
      </p:sp>
    </p:spTree>
    <p:extLst>
      <p:ext uri="{BB962C8B-B14F-4D97-AF65-F5344CB8AC3E}">
        <p14:creationId xmlns:p14="http://schemas.microsoft.com/office/powerpoint/2010/main" val="3561231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5"/>
          <a:stretch>
            <a:fillRect/>
          </a:stretch>
        </p:blipFill>
        <p:spPr>
          <a:xfrm>
            <a:off x="5560581" y="1999408"/>
            <a:ext cx="6049238" cy="3629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8692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modularize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(you can give any name)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2424687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Tx/>
              <a:buChar char="-"/>
            </a:pPr>
            <a:r>
              <a:rPr lang="en-US" dirty="0"/>
              <a:t>Now we will modularize our formatter code by creating a new reusable JavaScript file for the formatter.</a:t>
            </a:r>
          </a:p>
          <a:p>
            <a:pPr marL="285750" indent="-285750">
              <a:buFontTx/>
              <a:buChar char="-"/>
            </a:pPr>
            <a:r>
              <a:rPr lang="en-US" dirty="0"/>
              <a:t>There will be no change on our current output.</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B41181B-B21D-2A4C-DF85-946B749C8141}"/>
              </a:ext>
            </a:extLst>
          </p:cNvPr>
          <p:cNvPicPr>
            <a:picLocks noChangeAspect="1"/>
          </p:cNvPicPr>
          <p:nvPr/>
        </p:nvPicPr>
        <p:blipFill>
          <a:blip r:embed="rId7"/>
          <a:stretch>
            <a:fillRect/>
          </a:stretch>
        </p:blipFill>
        <p:spPr>
          <a:xfrm>
            <a:off x="4431672" y="2071751"/>
            <a:ext cx="6991735" cy="3058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520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formatter for multiple path</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5" name="Picture 4">
            <a:extLst>
              <a:ext uri="{FF2B5EF4-FFF2-40B4-BE49-F238E27FC236}">
                <a16:creationId xmlns:a16="http://schemas.microsoft.com/office/drawing/2014/main" id="{1C3F8928-43C4-6043-6FB9-09AACA130C66}"/>
              </a:ext>
            </a:extLst>
          </p:cNvPr>
          <p:cNvPicPr>
            <a:picLocks noChangeAspect="1"/>
          </p:cNvPicPr>
          <p:nvPr/>
        </p:nvPicPr>
        <p:blipFill>
          <a:blip r:embed="rId4"/>
          <a:stretch>
            <a:fillRect/>
          </a:stretch>
        </p:blipFill>
        <p:spPr>
          <a:xfrm>
            <a:off x="3249683" y="2867653"/>
            <a:ext cx="5692633" cy="2712955"/>
          </a:xfrm>
          <a:prstGeom prst="rect">
            <a:avLst/>
          </a:prstGeom>
        </p:spPr>
      </p:pic>
    </p:spTree>
    <p:extLst>
      <p:ext uri="{BB962C8B-B14F-4D97-AF65-F5344CB8AC3E}">
        <p14:creationId xmlns:p14="http://schemas.microsoft.com/office/powerpoint/2010/main" val="11024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we will format the currency amount for the employee salary.</a:t>
            </a:r>
          </a:p>
          <a:p>
            <a:pPr marL="285750" indent="-285750">
              <a:buFont typeface="Calibri" panose="020F0502020204030204" pitchFamily="34" charset="0"/>
              <a:buChar char="⁻"/>
            </a:pPr>
            <a:r>
              <a:rPr lang="en-US" dirty="0"/>
              <a:t>We will format the number according to the currency and also display the currency symbol.</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BB763B2-CC45-3FEA-459E-A5BBE2381D68}"/>
              </a:ext>
            </a:extLst>
          </p:cNvPr>
          <p:cNvPicPr>
            <a:picLocks noChangeAspect="1"/>
          </p:cNvPicPr>
          <p:nvPr/>
        </p:nvPicPr>
        <p:blipFill>
          <a:blip r:embed="rId5"/>
          <a:stretch>
            <a:fillRect/>
          </a:stretch>
        </p:blipFill>
        <p:spPr>
          <a:xfrm>
            <a:off x="4542556" y="2071917"/>
            <a:ext cx="6838122" cy="3274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16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84134"/>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97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72333"/>
            <a:ext cx="1385603" cy="5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72956"/>
            <a:ext cx="1709034" cy="5048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68979"/>
            <a:ext cx="2474063" cy="1408811"/>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2" name="Ink 31">
                <a:extLst>
                  <a:ext uri="{FF2B5EF4-FFF2-40B4-BE49-F238E27FC236}">
                    <a16:creationId xmlns:a16="http://schemas.microsoft.com/office/drawing/2014/main" id="{41D78EA7-C8EC-6C8C-C87F-043A6D915BEE}"/>
                  </a:ext>
                </a:extLst>
              </p14:cNvPr>
              <p14:cNvContentPartPr/>
              <p14:nvPr/>
            </p14:nvContentPartPr>
            <p14:xfrm>
              <a:off x="8211119" y="3319942"/>
              <a:ext cx="360" cy="360"/>
            </p14:xfrm>
          </p:contentPart>
        </mc:Choice>
        <mc:Fallback>
          <p:pic>
            <p:nvPicPr>
              <p:cNvPr id="32" name="Ink 31">
                <a:extLst>
                  <a:ext uri="{FF2B5EF4-FFF2-40B4-BE49-F238E27FC236}">
                    <a16:creationId xmlns:a16="http://schemas.microsoft.com/office/drawing/2014/main" id="{41D78EA7-C8EC-6C8C-C87F-043A6D915BEE}"/>
                  </a:ext>
                </a:extLst>
              </p:cNvPr>
              <p:cNvPicPr/>
              <p:nvPr/>
            </p:nvPicPr>
            <p:blipFill>
              <a:blip r:embed="rId4"/>
              <a:stretch>
                <a:fillRect/>
              </a:stretch>
            </p:blipFill>
            <p:spPr>
              <a:xfrm>
                <a:off x="8202479" y="331094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3" name="Ink 32">
                <a:extLst>
                  <a:ext uri="{FF2B5EF4-FFF2-40B4-BE49-F238E27FC236}">
                    <a16:creationId xmlns:a16="http://schemas.microsoft.com/office/drawing/2014/main" id="{0F6B1B07-B912-D04D-3D7F-6C6ED54296EF}"/>
                  </a:ext>
                </a:extLst>
              </p14:cNvPr>
              <p14:cNvContentPartPr/>
              <p14:nvPr/>
            </p14:nvContentPartPr>
            <p14:xfrm>
              <a:off x="3227999" y="3945262"/>
              <a:ext cx="519480" cy="28080"/>
            </p14:xfrm>
          </p:contentPart>
        </mc:Choice>
        <mc:Fallback>
          <p:pic>
            <p:nvPicPr>
              <p:cNvPr id="33" name="Ink 32">
                <a:extLst>
                  <a:ext uri="{FF2B5EF4-FFF2-40B4-BE49-F238E27FC236}">
                    <a16:creationId xmlns:a16="http://schemas.microsoft.com/office/drawing/2014/main" id="{0F6B1B07-B912-D04D-3D7F-6C6ED54296EF}"/>
                  </a:ext>
                </a:extLst>
              </p:cNvPr>
              <p:cNvPicPr/>
              <p:nvPr/>
            </p:nvPicPr>
            <p:blipFill>
              <a:blip r:embed="rId6"/>
              <a:stretch>
                <a:fillRect/>
              </a:stretch>
            </p:blipFill>
            <p:spPr>
              <a:xfrm>
                <a:off x="3218999" y="3936262"/>
                <a:ext cx="5371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6" name="Ink 75">
                <a:extLst>
                  <a:ext uri="{FF2B5EF4-FFF2-40B4-BE49-F238E27FC236}">
                    <a16:creationId xmlns:a16="http://schemas.microsoft.com/office/drawing/2014/main" id="{3089FEE7-965D-82AD-37B2-6D694B1F3D17}"/>
                  </a:ext>
                </a:extLst>
              </p14:cNvPr>
              <p14:cNvContentPartPr/>
              <p14:nvPr/>
            </p14:nvContentPartPr>
            <p14:xfrm>
              <a:off x="8247839" y="3817102"/>
              <a:ext cx="360" cy="360"/>
            </p14:xfrm>
          </p:contentPart>
        </mc:Choice>
        <mc:Fallback>
          <p:pic>
            <p:nvPicPr>
              <p:cNvPr id="76" name="Ink 75">
                <a:extLst>
                  <a:ext uri="{FF2B5EF4-FFF2-40B4-BE49-F238E27FC236}">
                    <a16:creationId xmlns:a16="http://schemas.microsoft.com/office/drawing/2014/main" id="{3089FEE7-965D-82AD-37B2-6D694B1F3D17}"/>
                  </a:ext>
                </a:extLst>
              </p:cNvPr>
              <p:cNvPicPr/>
              <p:nvPr/>
            </p:nvPicPr>
            <p:blipFill>
              <a:blip r:embed="rId4"/>
              <a:stretch>
                <a:fillRect/>
              </a:stretch>
            </p:blipFill>
            <p:spPr>
              <a:xfrm>
                <a:off x="8238839" y="3808102"/>
                <a:ext cx="18000" cy="18000"/>
              </a:xfrm>
              <a:prstGeom prst="rect">
                <a:avLst/>
              </a:prstGeom>
            </p:spPr>
          </p:pic>
        </mc:Fallback>
      </mc:AlternateContent>
    </p:spTree>
    <p:extLst>
      <p:ext uri="{BB962C8B-B14F-4D97-AF65-F5344CB8AC3E}">
        <p14:creationId xmlns:p14="http://schemas.microsoft.com/office/powerpoint/2010/main" val="168983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35531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800" dirty="0"/>
              <a:t>Steps to create XML Model</a:t>
            </a:r>
          </a:p>
          <a:p>
            <a:pPr marL="285750" indent="-285750">
              <a:buClr>
                <a:schemeClr val="tx1"/>
              </a:buClr>
              <a:buFont typeface="Arial" panose="020B0604020202020204" pitchFamily="34" charset="0"/>
              <a:buChar char="•"/>
            </a:pPr>
            <a:r>
              <a:rPr lang="en-US" sz="1800" dirty="0"/>
              <a:t>Resource Model</a:t>
            </a:r>
          </a:p>
          <a:p>
            <a:pPr marL="285750" indent="-285750">
              <a:buClr>
                <a:schemeClr val="tx1"/>
              </a:buClr>
              <a:buFont typeface="Arial" panose="020B0604020202020204" pitchFamily="34" charset="0"/>
              <a:buChar char="•"/>
            </a:pPr>
            <a:r>
              <a:rPr lang="en-US" sz="1800" dirty="0"/>
              <a:t>Concept of </a:t>
            </a:r>
            <a:r>
              <a:rPr lang="en-US" sz="1800" dirty="0" err="1"/>
              <a:t>BaseController</a:t>
            </a:r>
            <a:endParaRPr lang="en-US" sz="1800" dirty="0"/>
          </a:p>
          <a:p>
            <a:pPr marL="285750" indent="-285750">
              <a:buClr>
                <a:schemeClr val="tx1"/>
              </a:buClr>
              <a:buFont typeface="Arial" panose="020B0604020202020204" pitchFamily="34" charset="0"/>
              <a:buChar char="•"/>
            </a:pPr>
            <a:r>
              <a:rPr lang="en-US" sz="1800" dirty="0"/>
              <a:t>Formatter</a:t>
            </a:r>
          </a:p>
          <a:p>
            <a:pPr marL="285750" indent="-285750">
              <a:buClr>
                <a:schemeClr val="tx1"/>
              </a:buClr>
              <a:buFont typeface="Arial" panose="020B0604020202020204" pitchFamily="34" charset="0"/>
              <a:buChar char="•"/>
            </a:pPr>
            <a:r>
              <a:rPr lang="en-US" sz="1800" dirty="0"/>
              <a:t>How to create a formatter</a:t>
            </a:r>
          </a:p>
          <a:p>
            <a:pPr marL="285750" indent="-285750">
              <a:buClr>
                <a:schemeClr val="tx1"/>
              </a:buClr>
              <a:buFont typeface="Arial" panose="020B0604020202020204" pitchFamily="34" charset="0"/>
              <a:buChar char="•"/>
            </a:pPr>
            <a:r>
              <a:rPr lang="en-US" sz="1800" dirty="0"/>
              <a:t>Using the predefined Formatter Classes</a:t>
            </a:r>
          </a:p>
          <a:p>
            <a:pPr marL="285750" indent="-285750">
              <a:buClr>
                <a:schemeClr val="tx1"/>
              </a:buClr>
              <a:buFont typeface="Arial" panose="020B0604020202020204" pitchFamily="34" charset="0"/>
              <a:buChar char="•"/>
            </a:pPr>
            <a:r>
              <a:rPr lang="en-US" sz="1800" dirty="0"/>
              <a:t>User Experience V/S User Interface</a:t>
            </a:r>
          </a:p>
          <a:p>
            <a:pPr marL="285750" indent="-285750">
              <a:buClr>
                <a:schemeClr val="tx1"/>
              </a:buClr>
              <a:buFont typeface="Arial" panose="020B0604020202020204" pitchFamily="34" charset="0"/>
              <a:buChar char="•"/>
            </a:pPr>
            <a:r>
              <a:rPr lang="en-US" sz="1800" dirty="0"/>
              <a:t>UI5 vs Fiori</a:t>
            </a:r>
          </a:p>
          <a:p>
            <a:pPr marL="285750" indent="-285750">
              <a:buClr>
                <a:schemeClr val="tx1"/>
              </a:buClr>
              <a:buFont typeface="Arial" panose="020B0604020202020204" pitchFamily="34" charset="0"/>
              <a:buChar char="•"/>
            </a:pPr>
            <a:r>
              <a:rPr lang="en-US" sz="1800" dirty="0"/>
              <a:t>What is Fiori? </a:t>
            </a:r>
          </a:p>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Manifest.json</a:t>
            </a:r>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42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hlinkClick r:id="rId3"/>
              </a:rPr>
              <a:t>index.html</a:t>
            </a:r>
            <a:endParaRPr lang="en-US" dirty="0"/>
          </a:p>
          <a:p>
            <a:pPr marL="285750" indent="-285750" algn="just">
              <a:buFontTx/>
              <a:buChar char="-"/>
            </a:pPr>
            <a:r>
              <a:rPr lang="en-US" dirty="0">
                <a:hlinkClick r:id="rId4"/>
              </a:rPr>
              <a:t>Component.js</a:t>
            </a:r>
            <a:endParaRPr lang="en-US" dirty="0"/>
          </a:p>
          <a:p>
            <a:pPr marL="285750" indent="-285750" algn="just">
              <a:buFontTx/>
              <a:buChar char="-"/>
            </a:pPr>
            <a:r>
              <a:rPr lang="en-US" dirty="0">
                <a:hlinkClick r:id="rId5"/>
              </a:rPr>
              <a:t>App.view.xml</a:t>
            </a:r>
            <a:endParaRPr lang="en-US" dirty="0"/>
          </a:p>
          <a:p>
            <a:pPr marL="285750" indent="-285750" algn="just">
              <a:buFontTx/>
              <a:buChar char="-"/>
            </a:pPr>
            <a:r>
              <a:rPr lang="en-US" dirty="0">
                <a:hlinkClick r:id="rId6"/>
              </a:rPr>
              <a:t>App.controller.js</a:t>
            </a:r>
            <a:endParaRPr lang="en-US" dirty="0"/>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7"/>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8"/>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3210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1621252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App.view.xml</a:t>
            </a:r>
            <a:endParaRPr lang="en-US" dirty="0"/>
          </a:p>
          <a:p>
            <a:pPr marL="285750" indent="-285750">
              <a:buFontTx/>
              <a:buChar char="-"/>
            </a:pPr>
            <a:r>
              <a:rPr lang="en-US" dirty="0">
                <a:hlinkClick r:id="rId4"/>
              </a:rPr>
              <a:t>App.controller.js</a:t>
            </a:r>
            <a:endParaRPr lang="en-US" dirty="0"/>
          </a:p>
          <a:p>
            <a:pPr marL="285750" indent="-285750">
              <a:buFontTx/>
              <a:buChar char="-"/>
            </a:pPr>
            <a:r>
              <a:rPr lang="en-US" dirty="0">
                <a:hlinkClick r:id="rId5"/>
              </a:rPr>
              <a:t>View1.view.xml</a:t>
            </a:r>
            <a:endParaRPr lang="en-US" dirty="0"/>
          </a:p>
          <a:p>
            <a:pPr marL="285750" indent="-285750">
              <a:buFontTx/>
              <a:buChar char="-"/>
            </a:pPr>
            <a:r>
              <a:rPr lang="en-US" dirty="0">
                <a:hlinkClick r:id="rId6"/>
              </a:rPr>
              <a:t>View1.controller.js</a:t>
            </a:r>
            <a:endParaRPr lang="en-US" dirty="0"/>
          </a:p>
          <a:p>
            <a:pPr marL="285750" indent="-285750">
              <a:buFontTx/>
              <a:buChar char="-"/>
            </a:pPr>
            <a:r>
              <a:rPr lang="en-US" dirty="0">
                <a:hlinkClick r:id="rId7"/>
              </a:rPr>
              <a:t>View2.view.xml</a:t>
            </a:r>
            <a:endParaRPr lang="en-US" dirty="0"/>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BaseController.js</a:t>
            </a:r>
            <a:endParaRPr lang="en-US" dirty="0"/>
          </a:p>
          <a:p>
            <a:pPr marL="285750" indent="-285750">
              <a:buFontTx/>
              <a:buChar char="-"/>
            </a:pPr>
            <a:r>
              <a:rPr lang="en-US" dirty="0">
                <a:hlinkClick r:id="rId10"/>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11"/>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12"/>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14821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5"/>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6"/>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824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261966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757960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i18n.properties</a:t>
            </a:r>
            <a:endParaRPr lang="en-US" dirty="0"/>
          </a:p>
          <a:p>
            <a:pPr marL="285750" indent="-285750">
              <a:buFontTx/>
              <a:buChar char="-"/>
            </a:pPr>
            <a:r>
              <a:rPr lang="en-US" dirty="0">
                <a:hlinkClick r:id="rId5"/>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6"/>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534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4"/>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489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1D2D3E"/>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1D2D3E"/>
              </a:solidFill>
            </a:endParaRPr>
          </a:p>
          <a:p>
            <a:pPr algn="just"/>
            <a:endParaRPr lang="en-US" dirty="0">
              <a:solidFill>
                <a:srgbClr val="1D2D3E"/>
              </a:solidFill>
            </a:endParaRPr>
          </a:p>
          <a:p>
            <a:pPr algn="just"/>
            <a:r>
              <a:rPr lang="en-US" dirty="0">
                <a:solidFill>
                  <a:srgbClr val="1D2D3E"/>
                </a:solidFill>
              </a:rPr>
              <a:t>Code Links:</a:t>
            </a:r>
          </a:p>
          <a:p>
            <a:pPr marL="285750" indent="-285750" algn="just">
              <a:buFontTx/>
              <a:buChar char="-"/>
            </a:pPr>
            <a:r>
              <a:rPr lang="en-US" dirty="0">
                <a:solidFill>
                  <a:srgbClr val="1D2D3E"/>
                </a:solidFill>
                <a:hlinkClick r:id="rId3"/>
              </a:rPr>
              <a:t>mydata.xml</a:t>
            </a:r>
            <a:endParaRPr lang="en-US" dirty="0">
              <a:solidFill>
                <a:srgbClr val="1D2D3E"/>
              </a:solidFill>
            </a:endParaRPr>
          </a:p>
          <a:p>
            <a:pPr marL="285750" indent="-285750" algn="just">
              <a:buFontTx/>
              <a:buChar char="-"/>
            </a:pPr>
            <a:r>
              <a:rPr lang="en-US" dirty="0">
                <a:solidFill>
                  <a:srgbClr val="1D2D3E"/>
                </a:solidFill>
                <a:hlinkClick r:id="rId4"/>
              </a:rPr>
              <a:t>models.js</a:t>
            </a:r>
            <a:endParaRPr lang="en-US" dirty="0">
              <a:solidFill>
                <a:srgbClr val="1D2D3E"/>
              </a:solidFill>
            </a:endParaRPr>
          </a:p>
          <a:p>
            <a:pPr marL="285750" indent="-285750" algn="just">
              <a:buFontTx/>
              <a:buChar char="-"/>
            </a:pPr>
            <a:r>
              <a:rPr lang="en-US" dirty="0">
                <a:solidFill>
                  <a:srgbClr val="1D2D3E"/>
                </a:solidFill>
                <a:hlinkClick r:id="rId5"/>
              </a:rPr>
              <a:t>Main.controller.js</a:t>
            </a:r>
            <a:endParaRPr lang="en-US" dirty="0">
              <a:solidFill>
                <a:srgbClr val="1D2D3E"/>
              </a:solidFill>
            </a:endParaRPr>
          </a:p>
          <a:p>
            <a:pPr marL="285750" indent="-285750" algn="just">
              <a:buFontTx/>
              <a:buChar char="-"/>
            </a:pPr>
            <a:r>
              <a:rPr lang="en-US" dirty="0">
                <a:solidFill>
                  <a:srgbClr val="1D2D3E"/>
                </a:solidFill>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DCE85FE-B046-F708-0271-EAF9EB514E33}"/>
              </a:ext>
            </a:extLst>
          </p:cNvPr>
          <p:cNvPicPr>
            <a:picLocks noChangeAspect="1"/>
          </p:cNvPicPr>
          <p:nvPr/>
        </p:nvPicPr>
        <p:blipFill>
          <a:blip r:embed="rId7"/>
          <a:stretch>
            <a:fillRect/>
          </a:stretch>
        </p:blipFill>
        <p:spPr>
          <a:xfrm>
            <a:off x="6037042" y="1639690"/>
            <a:ext cx="5386364" cy="1379683"/>
          </a:xfrm>
          <a:prstGeom prst="rect">
            <a:avLst/>
          </a:prstGeom>
        </p:spPr>
      </p:pic>
      <p:pic>
        <p:nvPicPr>
          <p:cNvPr id="6" name="Picture 5">
            <a:extLst>
              <a:ext uri="{FF2B5EF4-FFF2-40B4-BE49-F238E27FC236}">
                <a16:creationId xmlns:a16="http://schemas.microsoft.com/office/drawing/2014/main" id="{4D165D93-475A-01F1-9FDD-9325F155D6F7}"/>
              </a:ext>
            </a:extLst>
          </p:cNvPr>
          <p:cNvPicPr>
            <a:picLocks noChangeAspect="1"/>
          </p:cNvPicPr>
          <p:nvPr/>
        </p:nvPicPr>
        <p:blipFill>
          <a:blip r:embed="rId8"/>
          <a:stretch>
            <a:fillRect/>
          </a:stretch>
        </p:blipFill>
        <p:spPr>
          <a:xfrm>
            <a:off x="6037042" y="3176259"/>
            <a:ext cx="5386364" cy="703713"/>
          </a:xfrm>
          <a:prstGeom prst="rect">
            <a:avLst/>
          </a:prstGeom>
        </p:spPr>
      </p:pic>
      <p:pic>
        <p:nvPicPr>
          <p:cNvPr id="9" name="Picture 8">
            <a:extLst>
              <a:ext uri="{FF2B5EF4-FFF2-40B4-BE49-F238E27FC236}">
                <a16:creationId xmlns:a16="http://schemas.microsoft.com/office/drawing/2014/main" id="{1D3326B0-22AC-59E7-2487-E799605903CE}"/>
              </a:ext>
            </a:extLst>
          </p:cNvPr>
          <p:cNvPicPr>
            <a:picLocks noChangeAspect="1"/>
          </p:cNvPicPr>
          <p:nvPr/>
        </p:nvPicPr>
        <p:blipFill>
          <a:blip r:embed="rId9"/>
          <a:stretch>
            <a:fillRect/>
          </a:stretch>
        </p:blipFill>
        <p:spPr>
          <a:xfrm>
            <a:off x="6037042" y="4072300"/>
            <a:ext cx="5343636" cy="2105647"/>
          </a:xfrm>
          <a:prstGeom prst="rect">
            <a:avLst/>
          </a:prstGeom>
        </p:spPr>
      </p:pic>
    </p:spTree>
    <p:extLst>
      <p:ext uri="{BB962C8B-B14F-4D97-AF65-F5344CB8AC3E}">
        <p14:creationId xmlns:p14="http://schemas.microsoft.com/office/powerpoint/2010/main" val="3073755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mydata.json</a:t>
            </a:r>
            <a:endParaRPr lang="en-US" dirty="0"/>
          </a:p>
          <a:p>
            <a:pPr marL="285750" indent="-285750">
              <a:buFontTx/>
              <a:buChar char="-"/>
            </a:pPr>
            <a:r>
              <a:rPr lang="en-US" dirty="0">
                <a:hlinkClick r:id="rId5"/>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6"/>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7"/>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5"/>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6"/>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5"/>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5"/>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a:p>
            <a:pPr marL="285750" indent="-285750">
              <a:buFontTx/>
              <a:buChar char="-"/>
            </a:pPr>
            <a:r>
              <a:rPr lang="en-US" dirty="0">
                <a:hlinkClick r:id="rId5"/>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6"/>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7"/>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96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8382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hlinkClick r:id="rId3"/>
              </a:rPr>
              <a:t>App.view.xml</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6"/>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hlinkClick r:id="rId3"/>
              </a:rPr>
              <a:t>Empty.view.xml</a:t>
            </a:r>
            <a:endParaRPr lang="en-US" b="0" dirty="0">
              <a:solidFill>
                <a:srgbClr val="000000"/>
              </a:solidFill>
              <a:effectLst/>
            </a:endParaRPr>
          </a:p>
          <a:p>
            <a:pPr marL="285750" indent="-285750">
              <a:buFontTx/>
              <a:buChar char="-"/>
            </a:pPr>
            <a:r>
              <a:rPr lang="en-US" dirty="0">
                <a:solidFill>
                  <a:srgbClr val="000000"/>
                </a:solidFill>
                <a:hlinkClick r:id="rId4"/>
              </a:rPr>
              <a:t>Empty.controller.js</a:t>
            </a:r>
            <a:endParaRPr lang="en-US" dirty="0">
              <a:solidFill>
                <a:srgbClr val="000000"/>
              </a:solidFill>
            </a:endParaRPr>
          </a:p>
          <a:p>
            <a:pPr marL="285750" indent="-285750">
              <a:buFontTx/>
              <a:buChar char="-"/>
            </a:pPr>
            <a:r>
              <a:rPr lang="en-US" b="0" dirty="0">
                <a:solidFill>
                  <a:srgbClr val="000000"/>
                </a:solidFill>
                <a:effectLst/>
                <a:hlinkClick r:id="rId5"/>
              </a:rPr>
              <a:t>Component.js</a:t>
            </a:r>
            <a:endParaRPr lang="en-US" b="0" dirty="0">
              <a:solidFill>
                <a:srgbClr val="000000"/>
              </a:solidFill>
              <a:effectLst/>
            </a:endParaRPr>
          </a:p>
          <a:p>
            <a:pPr marL="285750" indent="-285750">
              <a:buFontTx/>
              <a:buChar char="-"/>
            </a:pPr>
            <a:r>
              <a:rPr lang="en-US" dirty="0">
                <a:solidFill>
                  <a:srgbClr val="000000"/>
                </a:solidFill>
                <a:hlinkClick r:id="rId6"/>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7"/>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MyXML.view.xml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models.js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76B3F43-E7B3-C608-A938-A3E9C01EB9A9}"/>
              </a:ext>
            </a:extLst>
          </p:cNvPr>
          <p:cNvPicPr>
            <a:picLocks noChangeAspect="1"/>
          </p:cNvPicPr>
          <p:nvPr/>
        </p:nvPicPr>
        <p:blipFill>
          <a:blip r:embed="rId8"/>
          <a:stretch>
            <a:fillRect/>
          </a:stretch>
        </p:blipFill>
        <p:spPr>
          <a:xfrm>
            <a:off x="3785727" y="2887035"/>
            <a:ext cx="7689574" cy="2854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p>
          <a:p>
            <a:pPr marL="285750" indent="-285750" algn="just">
              <a:buFontTx/>
              <a:buChar char="-"/>
            </a:pPr>
            <a:r>
              <a:rPr lang="en-US" i="0" dirty="0">
                <a:effectLst/>
              </a:rPr>
              <a:t>We can use base controller </a:t>
            </a:r>
            <a:r>
              <a:rPr lang="en-US" dirty="0"/>
              <a:t>to write all the reusable function and can also declare the global variables to use them across all the controllers.</a:t>
            </a:r>
            <a:endParaRPr lang="en-US"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715F3010-5EBB-EE43-75CA-FB7F21999DA4}"/>
              </a:ext>
            </a:extLst>
          </p:cNvPr>
          <p:cNvGrpSpPr/>
          <p:nvPr/>
        </p:nvGrpSpPr>
        <p:grpSpPr>
          <a:xfrm>
            <a:off x="5093079" y="3087414"/>
            <a:ext cx="6714608" cy="3304232"/>
            <a:chOff x="832901" y="1311538"/>
            <a:chExt cx="11046294" cy="4565734"/>
          </a:xfrm>
        </p:grpSpPr>
        <p:sp>
          <p:nvSpPr>
            <p:cNvPr id="4" name="Rectangle 3">
              <a:extLst>
                <a:ext uri="{FF2B5EF4-FFF2-40B4-BE49-F238E27FC236}">
                  <a16:creationId xmlns:a16="http://schemas.microsoft.com/office/drawing/2014/main" id="{1274C219-3923-BD60-9959-23D1D9A23D75}"/>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5" name="Rectangle 4">
              <a:extLst>
                <a:ext uri="{FF2B5EF4-FFF2-40B4-BE49-F238E27FC236}">
                  <a16:creationId xmlns:a16="http://schemas.microsoft.com/office/drawing/2014/main" id="{3CEA6839-BFBE-F51B-BE54-015920299321}"/>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6" name="Rectangle 5">
              <a:extLst>
                <a:ext uri="{FF2B5EF4-FFF2-40B4-BE49-F238E27FC236}">
                  <a16:creationId xmlns:a16="http://schemas.microsoft.com/office/drawing/2014/main" id="{7564FC38-A298-9AA5-20B5-2C91159F64CD}"/>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7" name="Rectangle 6">
              <a:extLst>
                <a:ext uri="{FF2B5EF4-FFF2-40B4-BE49-F238E27FC236}">
                  <a16:creationId xmlns:a16="http://schemas.microsoft.com/office/drawing/2014/main" id="{0BFE43F3-FB0F-5140-E090-67C62716484C}"/>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9" name="Rectangle 8">
              <a:extLst>
                <a:ext uri="{FF2B5EF4-FFF2-40B4-BE49-F238E27FC236}">
                  <a16:creationId xmlns:a16="http://schemas.microsoft.com/office/drawing/2014/main" id="{B2F490E7-40DE-637E-659B-E5FBA397E557}"/>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0" name="Rectangle 9">
              <a:extLst>
                <a:ext uri="{FF2B5EF4-FFF2-40B4-BE49-F238E27FC236}">
                  <a16:creationId xmlns:a16="http://schemas.microsoft.com/office/drawing/2014/main" id="{9157FD9E-9442-D59A-52A9-F6B4FDA8A9C5}"/>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1" name="Rectangle 10">
              <a:extLst>
                <a:ext uri="{FF2B5EF4-FFF2-40B4-BE49-F238E27FC236}">
                  <a16:creationId xmlns:a16="http://schemas.microsoft.com/office/drawing/2014/main" id="{73545A01-B841-B2EA-36F0-0C19B12461F7}"/>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2" name="Rectangle 11">
              <a:extLst>
                <a:ext uri="{FF2B5EF4-FFF2-40B4-BE49-F238E27FC236}">
                  <a16:creationId xmlns:a16="http://schemas.microsoft.com/office/drawing/2014/main" id="{3B8FAC2F-8250-A336-517A-067D84F76BDF}"/>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3" name="TextBox 12">
              <a:extLst>
                <a:ext uri="{FF2B5EF4-FFF2-40B4-BE49-F238E27FC236}">
                  <a16:creationId xmlns:a16="http://schemas.microsoft.com/office/drawing/2014/main" id="{34AB91C6-E453-ED3A-D7FE-786F24502FE5}"/>
                </a:ext>
              </a:extLst>
            </p:cNvPr>
            <p:cNvSpPr txBox="1"/>
            <p:nvPr/>
          </p:nvSpPr>
          <p:spPr>
            <a:xfrm>
              <a:off x="8075909" y="2552108"/>
              <a:ext cx="3803286" cy="510337"/>
            </a:xfrm>
            <a:prstGeom prst="rect">
              <a:avLst/>
            </a:prstGeom>
            <a:noFill/>
          </p:spPr>
          <p:txBody>
            <a:bodyPr wrap="square" rtlCol="0">
              <a:spAutoFit/>
            </a:bodyPr>
            <a:lstStyle/>
            <a:p>
              <a:r>
                <a:rPr lang="en-US" dirty="0">
                  <a:solidFill>
                    <a:srgbClr val="FF0000"/>
                  </a:solidFill>
                </a:rPr>
                <a:t>x</a:t>
              </a:r>
              <a:r>
                <a:rPr lang="en-US" dirty="0"/>
                <a:t> becomes truly global</a:t>
              </a:r>
            </a:p>
          </p:txBody>
        </p:sp>
        <p:sp>
          <p:nvSpPr>
            <p:cNvPr id="14" name="TextBox 13">
              <a:extLst>
                <a:ext uri="{FF2B5EF4-FFF2-40B4-BE49-F238E27FC236}">
                  <a16:creationId xmlns:a16="http://schemas.microsoft.com/office/drawing/2014/main" id="{CD2B73FA-7B5C-6DD4-F128-2E0D2CD15E35}"/>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5" name="TextBox 14">
              <a:extLst>
                <a:ext uri="{FF2B5EF4-FFF2-40B4-BE49-F238E27FC236}">
                  <a16:creationId xmlns:a16="http://schemas.microsoft.com/office/drawing/2014/main" id="{B05D9A35-719A-CD19-4877-4BA3D347CD88}"/>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6" name="TextBox 15">
              <a:extLst>
                <a:ext uri="{FF2B5EF4-FFF2-40B4-BE49-F238E27FC236}">
                  <a16:creationId xmlns:a16="http://schemas.microsoft.com/office/drawing/2014/main" id="{A52CDE63-7757-BE76-9C0B-1491F7ECBB30}"/>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17" name="Rectangle 16">
              <a:extLst>
                <a:ext uri="{FF2B5EF4-FFF2-40B4-BE49-F238E27FC236}">
                  <a16:creationId xmlns:a16="http://schemas.microsoft.com/office/drawing/2014/main" id="{C2A68358-266A-F1DE-45D9-4A3EC7E75BBE}"/>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18" name="Connector: Elbow 17">
              <a:extLst>
                <a:ext uri="{FF2B5EF4-FFF2-40B4-BE49-F238E27FC236}">
                  <a16:creationId xmlns:a16="http://schemas.microsoft.com/office/drawing/2014/main" id="{20408414-CC2F-B02C-6D1F-006A152A2905}"/>
                </a:ext>
              </a:extLst>
            </p:cNvPr>
            <p:cNvCxnSpPr>
              <a:cxnSpLocks/>
              <a:stCxn id="5" idx="0"/>
              <a:endCxn id="17"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16E689-311C-12B7-99AC-A168726DBB93}"/>
                </a:ext>
              </a:extLst>
            </p:cNvPr>
            <p:cNvCxnSpPr>
              <a:cxnSpLocks/>
              <a:stCxn id="7" idx="0"/>
              <a:endCxn id="17"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A72250-FB43-57B7-9693-D6DE358E0886}"/>
                </a:ext>
              </a:extLst>
            </p:cNvPr>
            <p:cNvCxnSpPr>
              <a:cxnSpLocks/>
              <a:stCxn id="10" idx="0"/>
              <a:endCxn id="17"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3853894-DFE0-0808-FB19-E46C7C51308F}"/>
                </a:ext>
              </a:extLst>
            </p:cNvPr>
            <p:cNvCxnSpPr>
              <a:cxnSpLocks/>
              <a:stCxn id="12" idx="0"/>
              <a:endCxn id="17"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957B7A-C108-5E20-67BA-7C6B26918A35}"/>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5" name="Rectangle 24">
              <a:extLst>
                <a:ext uri="{FF2B5EF4-FFF2-40B4-BE49-F238E27FC236}">
                  <a16:creationId xmlns:a16="http://schemas.microsoft.com/office/drawing/2014/main" id="{73E18246-C57A-9871-90D2-9D09CD487A76}"/>
                </a:ext>
              </a:extLst>
            </p:cNvPr>
            <p:cNvSpPr/>
            <p:nvPr/>
          </p:nvSpPr>
          <p:spPr>
            <a:xfrm>
              <a:off x="3778632"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6" name="Straight Arrow Connector 25">
              <a:extLst>
                <a:ext uri="{FF2B5EF4-FFF2-40B4-BE49-F238E27FC236}">
                  <a16:creationId xmlns:a16="http://schemas.microsoft.com/office/drawing/2014/main" id="{F903688E-E2AD-8823-3ECE-A754379C827F}"/>
                </a:ext>
              </a:extLst>
            </p:cNvPr>
            <p:cNvCxnSpPr>
              <a:cxnSpLocks/>
              <a:stCxn id="17" idx="0"/>
              <a:endCxn id="25"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17D98792-34DC-CA6E-AACC-715767D8690B}"/>
              </a:ext>
            </a:extLst>
          </p:cNvPr>
          <p:cNvPicPr>
            <a:picLocks noChangeAspect="1"/>
          </p:cNvPicPr>
          <p:nvPr/>
        </p:nvPicPr>
        <p:blipFill>
          <a:blip r:embed="rId3"/>
          <a:stretch>
            <a:fillRect/>
          </a:stretch>
        </p:blipFill>
        <p:spPr>
          <a:xfrm>
            <a:off x="533544" y="3427672"/>
            <a:ext cx="3608375" cy="2591120"/>
          </a:xfrm>
          <a:prstGeom prst="rect">
            <a:avLst/>
          </a:prstGeom>
        </p:spPr>
      </p:pic>
      <mc:AlternateContent xmlns:mc="http://schemas.openxmlformats.org/markup-compatibility/2006">
        <mc:Choice xmlns:p14="http://schemas.microsoft.com/office/powerpoint/2010/main" Requires="p14">
          <p:contentPart p14:bwMode="auto" r:id="rId4">
            <p14:nvContentPartPr>
              <p14:cNvPr id="27" name="Ink 26">
                <a:extLst>
                  <a:ext uri="{FF2B5EF4-FFF2-40B4-BE49-F238E27FC236}">
                    <a16:creationId xmlns:a16="http://schemas.microsoft.com/office/drawing/2014/main" id="{11E291F9-1114-FF09-D89A-4464B8580E74}"/>
                  </a:ext>
                </a:extLst>
              </p14:cNvPr>
              <p14:cNvContentPartPr/>
              <p14:nvPr/>
            </p14:nvContentPartPr>
            <p14:xfrm>
              <a:off x="1143000" y="1095480"/>
              <a:ext cx="10925640" cy="4610520"/>
            </p14:xfrm>
          </p:contentPart>
        </mc:Choice>
        <mc:Fallback>
          <p:pic>
            <p:nvPicPr>
              <p:cNvPr id="27" name="Ink 26">
                <a:extLst>
                  <a:ext uri="{FF2B5EF4-FFF2-40B4-BE49-F238E27FC236}">
                    <a16:creationId xmlns:a16="http://schemas.microsoft.com/office/drawing/2014/main" id="{11E291F9-1114-FF09-D89A-4464B8580E74}"/>
                  </a:ext>
                </a:extLst>
              </p:cNvPr>
              <p:cNvPicPr/>
              <p:nvPr/>
            </p:nvPicPr>
            <p:blipFill>
              <a:blip r:embed="rId5"/>
              <a:stretch>
                <a:fillRect/>
              </a:stretch>
            </p:blipFill>
            <p:spPr>
              <a:xfrm>
                <a:off x="1133640" y="1086120"/>
                <a:ext cx="10944360" cy="4629240"/>
              </a:xfrm>
              <a:prstGeom prst="rect">
                <a:avLst/>
              </a:prstGeom>
            </p:spPr>
          </p:pic>
        </mc:Fallback>
      </mc:AlternateContent>
    </p:spTree>
    <p:extLst>
      <p:ext uri="{BB962C8B-B14F-4D97-AF65-F5344CB8AC3E}">
        <p14:creationId xmlns:p14="http://schemas.microsoft.com/office/powerpoint/2010/main" val="353368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create a base controller and create a reusable function in it.</a:t>
            </a:r>
          </a:p>
          <a:p>
            <a:pPr marL="285750" indent="-285750">
              <a:buFontTx/>
              <a:buChar char="-"/>
            </a:pPr>
            <a:r>
              <a:rPr lang="en-US" dirty="0"/>
              <a:t>We will use that reusable function in our main controller.</a:t>
            </a:r>
          </a:p>
          <a:p>
            <a:endParaRPr lang="en-US" dirty="0"/>
          </a:p>
          <a:p>
            <a:endParaRPr lang="en-US" dirty="0"/>
          </a:p>
          <a:p>
            <a:endParaRPr lang="en-US" dirty="0"/>
          </a:p>
          <a:p>
            <a:r>
              <a:rPr lang="en-US" dirty="0"/>
              <a:t>Code Link:</a:t>
            </a:r>
          </a:p>
          <a:p>
            <a:pPr marL="285750" indent="-285750">
              <a:buFontTx/>
              <a:buChar char="-"/>
            </a:pPr>
            <a:r>
              <a:rPr lang="en-US" dirty="0">
                <a:hlinkClick r:id="rId3"/>
              </a:rPr>
              <a:t>BaseController.js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164FC4D-D0B2-8094-84EC-3FB0A1C8EC7F}"/>
              </a:ext>
            </a:extLst>
          </p:cNvPr>
          <p:cNvPicPr>
            <a:picLocks noChangeAspect="1"/>
          </p:cNvPicPr>
          <p:nvPr/>
        </p:nvPicPr>
        <p:blipFill>
          <a:blip r:embed="rId5"/>
          <a:stretch>
            <a:fillRect/>
          </a:stretch>
        </p:blipFill>
        <p:spPr>
          <a:xfrm>
            <a:off x="3806687" y="3805172"/>
            <a:ext cx="8211896" cy="1652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00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4353</Words>
  <Application>Microsoft Office PowerPoint</Application>
  <PresentationFormat>Widescreen</PresentationFormat>
  <Paragraphs>491</Paragraphs>
  <Slides>46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72 Black</vt: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13</cp:revision>
  <dcterms:created xsi:type="dcterms:W3CDTF">2023-08-10T16:09:42Z</dcterms:created>
  <dcterms:modified xsi:type="dcterms:W3CDTF">2024-10-22T10:28:18Z</dcterms:modified>
</cp:coreProperties>
</file>